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26"/>
  </p:notesMasterIdLst>
  <p:handoutMasterIdLst>
    <p:handoutMasterId r:id="rId27"/>
  </p:handoutMasterIdLst>
  <p:sldIdLst>
    <p:sldId id="256" r:id="rId2"/>
    <p:sldId id="623" r:id="rId3"/>
    <p:sldId id="497" r:id="rId4"/>
    <p:sldId id="589" r:id="rId5"/>
    <p:sldId id="617" r:id="rId6"/>
    <p:sldId id="590" r:id="rId7"/>
    <p:sldId id="601" r:id="rId8"/>
    <p:sldId id="602" r:id="rId9"/>
    <p:sldId id="603" r:id="rId10"/>
    <p:sldId id="604" r:id="rId11"/>
    <p:sldId id="605" r:id="rId12"/>
    <p:sldId id="606" r:id="rId13"/>
    <p:sldId id="609" r:id="rId14"/>
    <p:sldId id="608" r:id="rId15"/>
    <p:sldId id="607" r:id="rId16"/>
    <p:sldId id="611" r:id="rId17"/>
    <p:sldId id="612" r:id="rId18"/>
    <p:sldId id="591" r:id="rId19"/>
    <p:sldId id="592" r:id="rId20"/>
    <p:sldId id="593" r:id="rId21"/>
    <p:sldId id="613" r:id="rId22"/>
    <p:sldId id="600" r:id="rId23"/>
    <p:sldId id="614" r:id="rId24"/>
    <p:sldId id="61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0326BD"/>
    <a:srgbClr val="4308B8"/>
    <a:srgbClr val="4EBE83"/>
    <a:srgbClr val="F09A1C"/>
    <a:srgbClr val="3F715D"/>
    <a:srgbClr val="9D62BE"/>
    <a:srgbClr val="21EB26"/>
    <a:srgbClr val="D426E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92914" autoAdjust="0"/>
  </p:normalViewPr>
  <p:slideViewPr>
    <p:cSldViewPr>
      <p:cViewPr varScale="1">
        <p:scale>
          <a:sx n="109" d="100"/>
          <a:sy n="109" d="100"/>
        </p:scale>
        <p:origin x="-16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70.png"/><Relationship Id="rId26" Type="http://schemas.openxmlformats.org/officeDocument/2006/relationships/image" Target="../media/image77.png"/><Relationship Id="rId3" Type="http://schemas.openxmlformats.org/officeDocument/2006/relationships/tags" Target="../tags/tag65.xml"/><Relationship Id="rId21" Type="http://schemas.openxmlformats.org/officeDocument/2006/relationships/image" Target="../media/image73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69.png"/><Relationship Id="rId25" Type="http://schemas.openxmlformats.org/officeDocument/2006/relationships/image" Target="../media/image59.png"/><Relationship Id="rId2" Type="http://schemas.openxmlformats.org/officeDocument/2006/relationships/tags" Target="../tags/tag64.xml"/><Relationship Id="rId16" Type="http://schemas.openxmlformats.org/officeDocument/2006/relationships/image" Target="../media/image36.png"/><Relationship Id="rId20" Type="http://schemas.openxmlformats.org/officeDocument/2006/relationships/image" Target="../media/image72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76.png"/><Relationship Id="rId5" Type="http://schemas.openxmlformats.org/officeDocument/2006/relationships/tags" Target="../tags/tag67.xml"/><Relationship Id="rId15" Type="http://schemas.openxmlformats.org/officeDocument/2006/relationships/image" Target="../media/image68.png"/><Relationship Id="rId23" Type="http://schemas.openxmlformats.org/officeDocument/2006/relationships/image" Target="../media/image75.png"/><Relationship Id="rId10" Type="http://schemas.openxmlformats.org/officeDocument/2006/relationships/tags" Target="../tags/tag72.xml"/><Relationship Id="rId19" Type="http://schemas.openxmlformats.org/officeDocument/2006/relationships/image" Target="../media/image71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74.png"/><Relationship Id="rId27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78.xml"/><Relationship Id="rId7" Type="http://schemas.openxmlformats.org/officeDocument/2006/relationships/image" Target="../media/image36.png"/><Relationship Id="rId12" Type="http://schemas.openxmlformats.org/officeDocument/2006/relationships/image" Target="../media/image83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2.png"/><Relationship Id="rId5" Type="http://schemas.openxmlformats.org/officeDocument/2006/relationships/tags" Target="../tags/tag80.xml"/><Relationship Id="rId10" Type="http://schemas.openxmlformats.org/officeDocument/2006/relationships/image" Target="../media/image81.png"/><Relationship Id="rId4" Type="http://schemas.openxmlformats.org/officeDocument/2006/relationships/tags" Target="../tags/tag79.xml"/><Relationship Id="rId9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96.pn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9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image" Target="../media/image93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8" Type="http://schemas.openxmlformats.org/officeDocument/2006/relationships/tags" Target="../tags/tag88.xml"/><Relationship Id="rId3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tags" Target="../tags/tag103.xml"/><Relationship Id="rId21" Type="http://schemas.openxmlformats.org/officeDocument/2006/relationships/image" Target="../media/image107.png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tags" Target="../tags/tag10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image" Target="../media/image110.png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tags" Target="../tags/tag110.xml"/><Relationship Id="rId19" Type="http://schemas.openxmlformats.org/officeDocument/2006/relationships/image" Target="../media/image105.png"/><Relationship Id="rId31" Type="http://schemas.openxmlformats.org/officeDocument/2006/relationships/image" Target="../media/image116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tags" Target="../tags/tag118.xml"/><Relationship Id="rId21" Type="http://schemas.openxmlformats.org/officeDocument/2006/relationships/image" Target="../media/image122.png"/><Relationship Id="rId7" Type="http://schemas.openxmlformats.org/officeDocument/2006/relationships/tags" Target="../tags/tag12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6.png"/><Relationship Id="rId2" Type="http://schemas.openxmlformats.org/officeDocument/2006/relationships/tags" Target="../tags/tag117.xml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5" Type="http://schemas.openxmlformats.org/officeDocument/2006/relationships/image" Target="../media/image118.png"/><Relationship Id="rId23" Type="http://schemas.openxmlformats.org/officeDocument/2006/relationships/image" Target="../media/image124.png"/><Relationship Id="rId10" Type="http://schemas.openxmlformats.org/officeDocument/2006/relationships/tags" Target="../tags/tag125.xml"/><Relationship Id="rId19" Type="http://schemas.openxmlformats.org/officeDocument/2006/relationships/image" Target="../media/image120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117.png"/><Relationship Id="rId22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image" Target="../media/image126.png"/><Relationship Id="rId39" Type="http://schemas.openxmlformats.org/officeDocument/2006/relationships/image" Target="../media/image139.png"/><Relationship Id="rId21" Type="http://schemas.openxmlformats.org/officeDocument/2006/relationships/tags" Target="../tags/tag147.xml"/><Relationship Id="rId34" Type="http://schemas.openxmlformats.org/officeDocument/2006/relationships/image" Target="../media/image134.png"/><Relationship Id="rId42" Type="http://schemas.openxmlformats.org/officeDocument/2006/relationships/image" Target="../media/image142.png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image" Target="../media/image129.png"/><Relationship Id="rId41" Type="http://schemas.openxmlformats.org/officeDocument/2006/relationships/image" Target="../media/image141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82.png"/><Relationship Id="rId32" Type="http://schemas.openxmlformats.org/officeDocument/2006/relationships/image" Target="../media/image132.png"/><Relationship Id="rId37" Type="http://schemas.openxmlformats.org/officeDocument/2006/relationships/image" Target="../media/image137.png"/><Relationship Id="rId40" Type="http://schemas.openxmlformats.org/officeDocument/2006/relationships/image" Target="../media/image140.png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image" Target="../media/image36.png"/><Relationship Id="rId28" Type="http://schemas.openxmlformats.org/officeDocument/2006/relationships/image" Target="../media/image128.png"/><Relationship Id="rId36" Type="http://schemas.openxmlformats.org/officeDocument/2006/relationships/image" Target="../media/image136.png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31" Type="http://schemas.openxmlformats.org/officeDocument/2006/relationships/image" Target="../media/image131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43" Type="http://schemas.openxmlformats.org/officeDocument/2006/relationships/image" Target="../media/image143.png"/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60.xml"/><Relationship Id="rId18" Type="http://schemas.openxmlformats.org/officeDocument/2006/relationships/tags" Target="../tags/tag165.xml"/><Relationship Id="rId26" Type="http://schemas.openxmlformats.org/officeDocument/2006/relationships/image" Target="../media/image79.png"/><Relationship Id="rId39" Type="http://schemas.openxmlformats.org/officeDocument/2006/relationships/image" Target="../media/image145.png"/><Relationship Id="rId21" Type="http://schemas.openxmlformats.org/officeDocument/2006/relationships/image" Target="../media/image68.png"/><Relationship Id="rId34" Type="http://schemas.openxmlformats.org/officeDocument/2006/relationships/image" Target="../media/image52.png"/><Relationship Id="rId7" Type="http://schemas.openxmlformats.org/officeDocument/2006/relationships/tags" Target="../tags/tag154.xml"/><Relationship Id="rId12" Type="http://schemas.openxmlformats.org/officeDocument/2006/relationships/tags" Target="../tags/tag159.xml"/><Relationship Id="rId17" Type="http://schemas.openxmlformats.org/officeDocument/2006/relationships/tags" Target="../tags/tag164.xml"/><Relationship Id="rId25" Type="http://schemas.openxmlformats.org/officeDocument/2006/relationships/image" Target="../media/image72.png"/><Relationship Id="rId33" Type="http://schemas.openxmlformats.org/officeDocument/2006/relationships/image" Target="../media/image51.png"/><Relationship Id="rId38" Type="http://schemas.openxmlformats.org/officeDocument/2006/relationships/image" Target="../media/image67.png"/><Relationship Id="rId2" Type="http://schemas.openxmlformats.org/officeDocument/2006/relationships/tags" Target="../tags/tag149.xml"/><Relationship Id="rId16" Type="http://schemas.openxmlformats.org/officeDocument/2006/relationships/tags" Target="../tags/tag163.xml"/><Relationship Id="rId20" Type="http://schemas.openxmlformats.org/officeDocument/2006/relationships/image" Target="../media/image36.png"/><Relationship Id="rId29" Type="http://schemas.openxmlformats.org/officeDocument/2006/relationships/image" Target="../media/image144.png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24" Type="http://schemas.openxmlformats.org/officeDocument/2006/relationships/image" Target="../media/image71.png"/><Relationship Id="rId32" Type="http://schemas.openxmlformats.org/officeDocument/2006/relationships/image" Target="../media/image50.png"/><Relationship Id="rId37" Type="http://schemas.openxmlformats.org/officeDocument/2006/relationships/image" Target="../media/image66.png"/><Relationship Id="rId5" Type="http://schemas.openxmlformats.org/officeDocument/2006/relationships/tags" Target="../tags/tag152.xml"/><Relationship Id="rId15" Type="http://schemas.openxmlformats.org/officeDocument/2006/relationships/tags" Target="../tags/tag162.xml"/><Relationship Id="rId23" Type="http://schemas.openxmlformats.org/officeDocument/2006/relationships/image" Target="../media/image70.png"/><Relationship Id="rId28" Type="http://schemas.openxmlformats.org/officeDocument/2006/relationships/image" Target="../media/image126.png"/><Relationship Id="rId36" Type="http://schemas.openxmlformats.org/officeDocument/2006/relationships/image" Target="../media/image65.jpeg"/><Relationship Id="rId10" Type="http://schemas.openxmlformats.org/officeDocument/2006/relationships/tags" Target="../tags/tag157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9.png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tags" Target="../tags/tag161.xml"/><Relationship Id="rId22" Type="http://schemas.openxmlformats.org/officeDocument/2006/relationships/image" Target="../media/image69.png"/><Relationship Id="rId27" Type="http://schemas.openxmlformats.org/officeDocument/2006/relationships/image" Target="../media/image82.png"/><Relationship Id="rId30" Type="http://schemas.openxmlformats.org/officeDocument/2006/relationships/image" Target="../media/image48.png"/><Relationship Id="rId35" Type="http://schemas.openxmlformats.org/officeDocument/2006/relationships/image" Target="../media/image64.jpeg"/><Relationship Id="rId8" Type="http://schemas.openxmlformats.org/officeDocument/2006/relationships/tags" Target="../tags/tag155.xml"/><Relationship Id="rId3" Type="http://schemas.openxmlformats.org/officeDocument/2006/relationships/tags" Target="../tags/tag15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68.xml"/><Relationship Id="rId7" Type="http://schemas.openxmlformats.org/officeDocument/2006/relationships/image" Target="../media/image36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9.png"/><Relationship Id="rId5" Type="http://schemas.openxmlformats.org/officeDocument/2006/relationships/tags" Target="../tags/tag170.xml"/><Relationship Id="rId10" Type="http://schemas.openxmlformats.org/officeDocument/2006/relationships/image" Target="../media/image148.png"/><Relationship Id="rId4" Type="http://schemas.openxmlformats.org/officeDocument/2006/relationships/tags" Target="../tags/tag169.xml"/><Relationship Id="rId9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tags" Target="../tags/tag173.xml"/><Relationship Id="rId21" Type="http://schemas.openxmlformats.org/officeDocument/2006/relationships/image" Target="../media/image156.png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2" Type="http://schemas.openxmlformats.org/officeDocument/2006/relationships/tags" Target="../tags/tag172.xml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24" Type="http://schemas.openxmlformats.org/officeDocument/2006/relationships/image" Target="../media/image159.png"/><Relationship Id="rId5" Type="http://schemas.openxmlformats.org/officeDocument/2006/relationships/tags" Target="../tags/tag175.xml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10" Type="http://schemas.openxmlformats.org/officeDocument/2006/relationships/tags" Target="../tags/tag180.xml"/><Relationship Id="rId19" Type="http://schemas.openxmlformats.org/officeDocument/2006/relationships/image" Target="../media/image154.png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tags" Target="../tags/tag196.xml"/><Relationship Id="rId18" Type="http://schemas.openxmlformats.org/officeDocument/2006/relationships/image" Target="../media/image96.png"/><Relationship Id="rId26" Type="http://schemas.openxmlformats.org/officeDocument/2006/relationships/image" Target="../media/image97.png"/><Relationship Id="rId3" Type="http://schemas.openxmlformats.org/officeDocument/2006/relationships/tags" Target="../tags/tag186.xml"/><Relationship Id="rId21" Type="http://schemas.openxmlformats.org/officeDocument/2006/relationships/image" Target="../media/image165.png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17" Type="http://schemas.openxmlformats.org/officeDocument/2006/relationships/image" Target="../media/image95.png"/><Relationship Id="rId25" Type="http://schemas.openxmlformats.org/officeDocument/2006/relationships/image" Target="../media/image98.png"/><Relationship Id="rId2" Type="http://schemas.openxmlformats.org/officeDocument/2006/relationships/tags" Target="../tags/tag185.xml"/><Relationship Id="rId16" Type="http://schemas.openxmlformats.org/officeDocument/2006/relationships/image" Target="../media/image94.png"/><Relationship Id="rId20" Type="http://schemas.openxmlformats.org/officeDocument/2006/relationships/image" Target="../media/image164.png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24" Type="http://schemas.openxmlformats.org/officeDocument/2006/relationships/image" Target="../media/image168.png"/><Relationship Id="rId5" Type="http://schemas.openxmlformats.org/officeDocument/2006/relationships/tags" Target="../tags/tag188.xml"/><Relationship Id="rId15" Type="http://schemas.openxmlformats.org/officeDocument/2006/relationships/image" Target="../media/image93.png"/><Relationship Id="rId23" Type="http://schemas.openxmlformats.org/officeDocument/2006/relationships/image" Target="../media/image167.png"/><Relationship Id="rId10" Type="http://schemas.openxmlformats.org/officeDocument/2006/relationships/tags" Target="../tags/tag193.xml"/><Relationship Id="rId19" Type="http://schemas.openxmlformats.org/officeDocument/2006/relationships/image" Target="../media/image163.png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66.png"/><Relationship Id="rId27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tags" Target="../tags/tag209.xml"/><Relationship Id="rId18" Type="http://schemas.openxmlformats.org/officeDocument/2006/relationships/image" Target="../media/image170.png"/><Relationship Id="rId26" Type="http://schemas.openxmlformats.org/officeDocument/2006/relationships/image" Target="../media/image112.png"/><Relationship Id="rId3" Type="http://schemas.openxmlformats.org/officeDocument/2006/relationships/tags" Target="../tags/tag199.xml"/><Relationship Id="rId21" Type="http://schemas.openxmlformats.org/officeDocument/2006/relationships/image" Target="../media/image172.png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17" Type="http://schemas.openxmlformats.org/officeDocument/2006/relationships/image" Target="../media/image169.png"/><Relationship Id="rId25" Type="http://schemas.openxmlformats.org/officeDocument/2006/relationships/image" Target="../media/image111.png"/><Relationship Id="rId2" Type="http://schemas.openxmlformats.org/officeDocument/2006/relationships/tags" Target="../tags/tag198.xml"/><Relationship Id="rId16" Type="http://schemas.openxmlformats.org/officeDocument/2006/relationships/image" Target="../media/image103.png"/><Relationship Id="rId20" Type="http://schemas.openxmlformats.org/officeDocument/2006/relationships/image" Target="../media/image171.png"/><Relationship Id="rId29" Type="http://schemas.openxmlformats.org/officeDocument/2006/relationships/image" Target="../media/image175.png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24" Type="http://schemas.openxmlformats.org/officeDocument/2006/relationships/image" Target="../media/image110.png"/><Relationship Id="rId5" Type="http://schemas.openxmlformats.org/officeDocument/2006/relationships/tags" Target="../tags/tag20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74.png"/><Relationship Id="rId28" Type="http://schemas.openxmlformats.org/officeDocument/2006/relationships/image" Target="../media/image150.png"/><Relationship Id="rId10" Type="http://schemas.openxmlformats.org/officeDocument/2006/relationships/tags" Target="../tags/tag206.xml"/><Relationship Id="rId19" Type="http://schemas.openxmlformats.org/officeDocument/2006/relationships/image" Target="../media/image106.png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tags" Target="../tags/tag210.xml"/><Relationship Id="rId22" Type="http://schemas.openxmlformats.org/officeDocument/2006/relationships/image" Target="../media/image173.png"/><Relationship Id="rId27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image" Target="../media/image178.png"/><Relationship Id="rId39" Type="http://schemas.openxmlformats.org/officeDocument/2006/relationships/image" Target="../media/image67.png"/><Relationship Id="rId21" Type="http://schemas.openxmlformats.org/officeDocument/2006/relationships/image" Target="../media/image176.png"/><Relationship Id="rId34" Type="http://schemas.openxmlformats.org/officeDocument/2006/relationships/image" Target="../media/image126.png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70.png"/><Relationship Id="rId41" Type="http://schemas.openxmlformats.org/officeDocument/2006/relationships/image" Target="../media/image145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image" Target="../media/image177.png"/><Relationship Id="rId32" Type="http://schemas.openxmlformats.org/officeDocument/2006/relationships/image" Target="../media/image79.png"/><Relationship Id="rId37" Type="http://schemas.openxmlformats.org/officeDocument/2006/relationships/image" Target="../media/image65.jpeg"/><Relationship Id="rId40" Type="http://schemas.openxmlformats.org/officeDocument/2006/relationships/image" Target="../media/image144.png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image" Target="../media/image49.png"/><Relationship Id="rId28" Type="http://schemas.openxmlformats.org/officeDocument/2006/relationships/image" Target="../media/image179.png"/><Relationship Id="rId36" Type="http://schemas.openxmlformats.org/officeDocument/2006/relationships/image" Target="../media/image64.jpeg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72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image" Target="../media/image48.png"/><Relationship Id="rId27" Type="http://schemas.openxmlformats.org/officeDocument/2006/relationships/image" Target="../media/image68.png"/><Relationship Id="rId30" Type="http://schemas.openxmlformats.org/officeDocument/2006/relationships/image" Target="../media/image180.png"/><Relationship Id="rId35" Type="http://schemas.openxmlformats.org/officeDocument/2006/relationships/image" Target="../media/image182.png"/><Relationship Id="rId8" Type="http://schemas.openxmlformats.org/officeDocument/2006/relationships/tags" Target="../tags/tag218.xml"/><Relationship Id="rId3" Type="http://schemas.openxmlformats.org/officeDocument/2006/relationships/tags" Target="../tags/tag213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image" Target="../media/image51.png"/><Relationship Id="rId33" Type="http://schemas.openxmlformats.org/officeDocument/2006/relationships/image" Target="../media/image181.png"/><Relationship Id="rId38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tags" Target="../tags/tag242.xml"/><Relationship Id="rId18" Type="http://schemas.openxmlformats.org/officeDocument/2006/relationships/image" Target="../media/image184.png"/><Relationship Id="rId26" Type="http://schemas.openxmlformats.org/officeDocument/2006/relationships/image" Target="../media/image191.png"/><Relationship Id="rId3" Type="http://schemas.openxmlformats.org/officeDocument/2006/relationships/tags" Target="../tags/tag232.xml"/><Relationship Id="rId21" Type="http://schemas.openxmlformats.org/officeDocument/2006/relationships/image" Target="../media/image187.png"/><Relationship Id="rId7" Type="http://schemas.openxmlformats.org/officeDocument/2006/relationships/tags" Target="../tags/tag236.xml"/><Relationship Id="rId12" Type="http://schemas.openxmlformats.org/officeDocument/2006/relationships/tags" Target="../tags/tag241.xml"/><Relationship Id="rId17" Type="http://schemas.openxmlformats.org/officeDocument/2006/relationships/image" Target="../media/image183.png"/><Relationship Id="rId25" Type="http://schemas.openxmlformats.org/officeDocument/2006/relationships/image" Target="../media/image190.png"/><Relationship Id="rId2" Type="http://schemas.openxmlformats.org/officeDocument/2006/relationships/tags" Target="../tags/tag231.xml"/><Relationship Id="rId16" Type="http://schemas.openxmlformats.org/officeDocument/2006/relationships/image" Target="../media/image12.png"/><Relationship Id="rId20" Type="http://schemas.openxmlformats.org/officeDocument/2006/relationships/image" Target="../media/image186.png"/><Relationship Id="rId29" Type="http://schemas.openxmlformats.org/officeDocument/2006/relationships/image" Target="../media/image72.png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tags" Target="../tags/tag240.xml"/><Relationship Id="rId24" Type="http://schemas.openxmlformats.org/officeDocument/2006/relationships/image" Target="../media/image189.png"/><Relationship Id="rId5" Type="http://schemas.openxmlformats.org/officeDocument/2006/relationships/tags" Target="../tags/tag23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tags" Target="../tags/tag239.xml"/><Relationship Id="rId19" Type="http://schemas.openxmlformats.org/officeDocument/2006/relationships/image" Target="../media/image185.png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4" Type="http://schemas.openxmlformats.org/officeDocument/2006/relationships/tags" Target="../tags/tag243.xml"/><Relationship Id="rId22" Type="http://schemas.openxmlformats.org/officeDocument/2006/relationships/image" Target="../media/image51.png"/><Relationship Id="rId27" Type="http://schemas.openxmlformats.org/officeDocument/2006/relationships/image" Target="../media/image1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image" Target="../media/image195.png"/><Relationship Id="rId26" Type="http://schemas.openxmlformats.org/officeDocument/2006/relationships/image" Target="../media/image201.png"/><Relationship Id="rId3" Type="http://schemas.openxmlformats.org/officeDocument/2006/relationships/tags" Target="../tags/tag246.xml"/><Relationship Id="rId21" Type="http://schemas.openxmlformats.org/officeDocument/2006/relationships/image" Target="../media/image193.png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image" Target="../media/image194.png"/><Relationship Id="rId25" Type="http://schemas.openxmlformats.org/officeDocument/2006/relationships/image" Target="../media/image200.png"/><Relationship Id="rId2" Type="http://schemas.openxmlformats.org/officeDocument/2006/relationships/tags" Target="../tags/tag24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2.png"/><Relationship Id="rId29" Type="http://schemas.openxmlformats.org/officeDocument/2006/relationships/image" Target="../media/image72.png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24" Type="http://schemas.openxmlformats.org/officeDocument/2006/relationships/image" Target="../media/image199.png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tags" Target="../tags/tag253.xml"/><Relationship Id="rId19" Type="http://schemas.openxmlformats.org/officeDocument/2006/relationships/image" Target="../media/image196.png"/><Relationship Id="rId31" Type="http://schemas.openxmlformats.org/officeDocument/2006/relationships/image" Target="../media/image189.png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1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1.png"/><Relationship Id="rId3" Type="http://schemas.openxmlformats.org/officeDocument/2006/relationships/tags" Target="../tags/tag261.xml"/><Relationship Id="rId21" Type="http://schemas.openxmlformats.org/officeDocument/2006/relationships/image" Target="../media/image24.png"/><Relationship Id="rId7" Type="http://schemas.openxmlformats.org/officeDocument/2006/relationships/tags" Target="../tags/tag265.xml"/><Relationship Id="rId12" Type="http://schemas.openxmlformats.org/officeDocument/2006/relationships/tags" Target="../tags/tag270.xml"/><Relationship Id="rId17" Type="http://schemas.openxmlformats.org/officeDocument/2006/relationships/image" Target="../media/image20.png"/><Relationship Id="rId25" Type="http://schemas.openxmlformats.org/officeDocument/2006/relationships/image" Target="../media/image206.png"/><Relationship Id="rId2" Type="http://schemas.openxmlformats.org/officeDocument/2006/relationships/tags" Target="../tags/tag260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tags" Target="../tags/tag269.xml"/><Relationship Id="rId24" Type="http://schemas.openxmlformats.org/officeDocument/2006/relationships/image" Target="../media/image205.png"/><Relationship Id="rId5" Type="http://schemas.openxmlformats.org/officeDocument/2006/relationships/tags" Target="../tags/tag263.xml"/><Relationship Id="rId15" Type="http://schemas.openxmlformats.org/officeDocument/2006/relationships/image" Target="../media/image18.png"/><Relationship Id="rId23" Type="http://schemas.openxmlformats.org/officeDocument/2006/relationships/image" Target="../media/image204.png"/><Relationship Id="rId10" Type="http://schemas.openxmlformats.org/officeDocument/2006/relationships/tags" Target="../tags/tag268.xml"/><Relationship Id="rId19" Type="http://schemas.openxmlformats.org/officeDocument/2006/relationships/image" Target="../media/image22.png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image" Target="../media/image12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hyperlink" Target="http://www.kyb.mpg.de/fileadmin/user_upload/files/publications/attachments/Luxburg07_tutorial_4488%5b0%5d.pdf" TargetMode="External"/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9.xml"/><Relationship Id="rId10" Type="http://schemas.openxmlformats.org/officeDocument/2006/relationships/image" Target="../media/image9.png"/><Relationship Id="rId4" Type="http://schemas.openxmlformats.org/officeDocument/2006/relationships/tags" Target="../tags/tag8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tags" Target="../tags/tag12.xml"/><Relationship Id="rId7" Type="http://schemas.openxmlformats.org/officeDocument/2006/relationships/image" Target="../media/image13.tmp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13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1.png"/><Relationship Id="rId3" Type="http://schemas.openxmlformats.org/officeDocument/2006/relationships/tags" Target="../tags/tag16.xml"/><Relationship Id="rId21" Type="http://schemas.openxmlformats.org/officeDocument/2006/relationships/image" Target="../media/image24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tags" Target="../tags/tag15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27.png"/><Relationship Id="rId5" Type="http://schemas.openxmlformats.org/officeDocument/2006/relationships/tags" Target="../tags/tag18.xml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tags" Target="../tags/tag23.xml"/><Relationship Id="rId19" Type="http://schemas.openxmlformats.org/officeDocument/2006/relationships/image" Target="../media/image22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12.png"/><Relationship Id="rId2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1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tags" Target="../tags/tag27.xml"/><Relationship Id="rId16" Type="http://schemas.openxmlformats.org/officeDocument/2006/relationships/image" Target="../media/image34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29.png"/><Relationship Id="rId5" Type="http://schemas.openxmlformats.org/officeDocument/2006/relationships/tags" Target="../tags/tag30.xml"/><Relationship Id="rId15" Type="http://schemas.openxmlformats.org/officeDocument/2006/relationships/image" Target="../media/image33.png"/><Relationship Id="rId10" Type="http://schemas.openxmlformats.org/officeDocument/2006/relationships/image" Target="../media/image12.png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6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38.xml"/><Relationship Id="rId10" Type="http://schemas.openxmlformats.org/officeDocument/2006/relationships/image" Target="../media/image39.png"/><Relationship Id="rId4" Type="http://schemas.openxmlformats.org/officeDocument/2006/relationships/tags" Target="../tags/tag37.xml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tags" Target="../tags/tag41.xml"/><Relationship Id="rId7" Type="http://schemas.openxmlformats.org/officeDocument/2006/relationships/image" Target="../media/image36.png"/><Relationship Id="rId12" Type="http://schemas.openxmlformats.org/officeDocument/2006/relationships/image" Target="../media/image45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5" Type="http://schemas.openxmlformats.org/officeDocument/2006/relationships/tags" Target="../tags/tag43.xml"/><Relationship Id="rId10" Type="http://schemas.openxmlformats.org/officeDocument/2006/relationships/image" Target="../media/image43.png"/><Relationship Id="rId4" Type="http://schemas.openxmlformats.org/officeDocument/2006/relationships/tags" Target="../tags/tag42.xml"/><Relationship Id="rId9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image" Target="../media/image51.png"/><Relationship Id="rId39" Type="http://schemas.openxmlformats.org/officeDocument/2006/relationships/image" Target="../media/image64.jpeg"/><Relationship Id="rId21" Type="http://schemas.openxmlformats.org/officeDocument/2006/relationships/notesSlide" Target="../notesSlides/notesSlide1.xml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54.png"/><Relationship Id="rId41" Type="http://schemas.openxmlformats.org/officeDocument/2006/relationships/image" Target="../media/image66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jpe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31" Type="http://schemas.openxmlformats.org/officeDocument/2006/relationships/image" Target="../media/image56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image" Target="../media/image36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5" y="1080679"/>
            <a:ext cx="2177415" cy="177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53" y="240450"/>
            <a:ext cx="2109597" cy="256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83" y="812073"/>
            <a:ext cx="3019425" cy="71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4" y="2377031"/>
            <a:ext cx="1419225" cy="1771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57" y="2107473"/>
            <a:ext cx="2676525" cy="716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82" y="1107677"/>
            <a:ext cx="1011555" cy="1847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1" y="3139032"/>
            <a:ext cx="8677275" cy="5391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5" y="3977231"/>
            <a:ext cx="8717280" cy="4914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4" y="4967831"/>
            <a:ext cx="2442210" cy="2686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34" y="4951877"/>
            <a:ext cx="323850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4" y="5653631"/>
            <a:ext cx="621030" cy="2266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2" y="5592671"/>
            <a:ext cx="1428750" cy="5753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94" y="5567906"/>
            <a:ext cx="1171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6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53" y="240450"/>
            <a:ext cx="2109597" cy="256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3" y="1219200"/>
            <a:ext cx="2539365" cy="224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90" y="949642"/>
            <a:ext cx="2676525" cy="767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6" y="2775267"/>
            <a:ext cx="2318385" cy="180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2657157"/>
            <a:ext cx="2954655" cy="630555"/>
          </a:xfrm>
          <a:prstGeom prst="rect">
            <a:avLst/>
          </a:prstGeom>
        </p:spPr>
      </p:pic>
      <p:pic>
        <p:nvPicPr>
          <p:cNvPr id="2050" name="Picture 2" descr="Image result for lets remember thi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57" y="2286001"/>
            <a:ext cx="1567543" cy="17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8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6" y="240450"/>
            <a:ext cx="3043047" cy="256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" y="862965"/>
            <a:ext cx="7235190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" y="1552578"/>
            <a:ext cx="4341495" cy="234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29" y="1551200"/>
            <a:ext cx="613410" cy="257175"/>
          </a:xfrm>
          <a:prstGeom prst="rect">
            <a:avLst/>
          </a:prstGeom>
        </p:spPr>
      </p:pic>
      <p:sp>
        <p:nvSpPr>
          <p:cNvPr id="15" name="Left Brace 14"/>
          <p:cNvSpPr/>
          <p:nvPr/>
        </p:nvSpPr>
        <p:spPr>
          <a:xfrm>
            <a:off x="5807871" y="1348215"/>
            <a:ext cx="193357" cy="632460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71" y="1398804"/>
            <a:ext cx="1497330" cy="2533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24" y="1723818"/>
            <a:ext cx="1238250" cy="1828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56" y="2251723"/>
            <a:ext cx="1791653" cy="2074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" y="2802258"/>
            <a:ext cx="7760970" cy="2324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8" y="3525943"/>
            <a:ext cx="3211830" cy="2324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90" y="3525943"/>
            <a:ext cx="1791653" cy="20745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638471" y="4495800"/>
            <a:ext cx="3257550" cy="1752600"/>
            <a:chOff x="1619250" y="1476375"/>
            <a:chExt cx="3257550" cy="1752600"/>
          </a:xfrm>
        </p:grpSpPr>
        <p:grpSp>
          <p:nvGrpSpPr>
            <p:cNvPr id="31" name="Group 30"/>
            <p:cNvGrpSpPr/>
            <p:nvPr/>
          </p:nvGrpSpPr>
          <p:grpSpPr>
            <a:xfrm>
              <a:off x="1619250" y="1476375"/>
              <a:ext cx="457200" cy="457200"/>
              <a:chOff x="1619250" y="1476375"/>
              <a:chExt cx="457200" cy="4572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619250" y="1476375"/>
                <a:ext cx="457200" cy="457200"/>
              </a:xfrm>
              <a:prstGeom prst="ellipse">
                <a:avLst/>
              </a:prstGeom>
              <a:solidFill>
                <a:srgbClr val="FFC000">
                  <a:alpha val="46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4037" y="1628775"/>
                <a:ext cx="85725" cy="17145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4419600" y="1476375"/>
              <a:ext cx="457200" cy="457200"/>
              <a:chOff x="4419600" y="1524000"/>
              <a:chExt cx="457200" cy="45720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4419600" y="1524000"/>
                <a:ext cx="457200" cy="457200"/>
              </a:xfrm>
              <a:prstGeom prst="ellipse">
                <a:avLst/>
              </a:prstGeom>
              <a:solidFill>
                <a:srgbClr val="FFC000">
                  <a:alpha val="46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5337" y="1676400"/>
                <a:ext cx="106680" cy="17526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3028950" y="2771775"/>
              <a:ext cx="457200" cy="457200"/>
              <a:chOff x="3048000" y="3048000"/>
              <a:chExt cx="457200" cy="45720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48000" y="3048000"/>
                <a:ext cx="457200" cy="457200"/>
              </a:xfrm>
              <a:prstGeom prst="ellipse">
                <a:avLst/>
              </a:prstGeom>
              <a:solidFill>
                <a:srgbClr val="FFC000">
                  <a:alpha val="46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212" y="3200400"/>
                <a:ext cx="114300" cy="175260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3028949" y="1476375"/>
              <a:ext cx="457200" cy="457200"/>
              <a:chOff x="3028949" y="1495425"/>
              <a:chExt cx="457200" cy="4572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028949" y="1495425"/>
                <a:ext cx="457200" cy="457200"/>
              </a:xfrm>
              <a:prstGeom prst="ellipse">
                <a:avLst/>
              </a:prstGeom>
              <a:solidFill>
                <a:srgbClr val="FFC000">
                  <a:alpha val="46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686" y="1647825"/>
                <a:ext cx="102870" cy="171450"/>
              </a:xfrm>
              <a:prstGeom prst="rect">
                <a:avLst/>
              </a:prstGeom>
            </p:spPr>
          </p:pic>
        </p:grpSp>
        <p:cxnSp>
          <p:nvCxnSpPr>
            <p:cNvPr id="35" name="Straight Connector 34"/>
            <p:cNvCxnSpPr>
              <a:stCxn id="51" idx="6"/>
              <a:endCxn id="45" idx="2"/>
            </p:cNvCxnSpPr>
            <p:nvPr/>
          </p:nvCxnSpPr>
          <p:spPr>
            <a:xfrm>
              <a:off x="2076450" y="1704975"/>
              <a:ext cx="95249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45" idx="6"/>
              <a:endCxn id="49" idx="2"/>
            </p:cNvCxnSpPr>
            <p:nvPr/>
          </p:nvCxnSpPr>
          <p:spPr>
            <a:xfrm>
              <a:off x="3486149" y="1704975"/>
              <a:ext cx="93345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45" idx="4"/>
              <a:endCxn id="47" idx="0"/>
            </p:cNvCxnSpPr>
            <p:nvPr/>
          </p:nvCxnSpPr>
          <p:spPr>
            <a:xfrm>
              <a:off x="3257549" y="1933575"/>
              <a:ext cx="1" cy="8382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51" idx="5"/>
              <a:endCxn id="47" idx="1"/>
            </p:cNvCxnSpPr>
            <p:nvPr/>
          </p:nvCxnSpPr>
          <p:spPr>
            <a:xfrm>
              <a:off x="2009495" y="1866620"/>
              <a:ext cx="1086410" cy="9721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9" idx="3"/>
              <a:endCxn id="47" idx="7"/>
            </p:cNvCxnSpPr>
            <p:nvPr/>
          </p:nvCxnSpPr>
          <p:spPr>
            <a:xfrm flipH="1">
              <a:off x="3419195" y="1866620"/>
              <a:ext cx="1067360" cy="9721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086465"/>
            <a:ext cx="440055" cy="1847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" y="4100522"/>
            <a:ext cx="1154430" cy="222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58" y="4571162"/>
            <a:ext cx="2809875" cy="121539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48" y="6115186"/>
            <a:ext cx="4776597" cy="21088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54" y="6471794"/>
            <a:ext cx="4215956" cy="2057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56" y="6116362"/>
            <a:ext cx="97727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6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9522"/>
            <a:ext cx="984885" cy="177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9049"/>
            <a:ext cx="622173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1510665"/>
            <a:ext cx="3072765" cy="69913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6543"/>
            <a:ext cx="630555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70" y="4800600"/>
            <a:ext cx="2025015" cy="226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9" y="3810000"/>
            <a:ext cx="2792730" cy="6000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48" y="2767298"/>
            <a:ext cx="2004060" cy="6991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40" y="4688279"/>
            <a:ext cx="3627882" cy="4852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60" y="6096952"/>
            <a:ext cx="7199186" cy="2297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62" y="5525738"/>
            <a:ext cx="169545" cy="175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34" y="4006309"/>
            <a:ext cx="2576894" cy="207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84" y="2590800"/>
            <a:ext cx="4989195" cy="9124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48" y="5474303"/>
            <a:ext cx="946785" cy="2266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6" y="240450"/>
            <a:ext cx="3043047" cy="2560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1" y="6421945"/>
            <a:ext cx="6801422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6" y="240450"/>
            <a:ext cx="3043047" cy="2560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2" y="1447800"/>
            <a:ext cx="2950845" cy="255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2" y="2036445"/>
            <a:ext cx="2567940" cy="2171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06" y="2007870"/>
            <a:ext cx="826770" cy="255270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>
            <a:off x="4249888" y="1828800"/>
            <a:ext cx="193357" cy="632460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88" y="1862455"/>
            <a:ext cx="1002030" cy="1943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63" y="2192655"/>
            <a:ext cx="1238250" cy="1828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56" y="2039588"/>
            <a:ext cx="2494598" cy="2108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2" y="3139440"/>
            <a:ext cx="8054340" cy="541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3" y="4594861"/>
            <a:ext cx="8010525" cy="5543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5" y="5292470"/>
            <a:ext cx="536639" cy="2108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316" y="5271305"/>
            <a:ext cx="3296984" cy="2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53" y="240450"/>
            <a:ext cx="2109597" cy="25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762000"/>
            <a:ext cx="2954655" cy="630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82545"/>
            <a:ext cx="2156460" cy="22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18" y="803487"/>
            <a:ext cx="1760220" cy="6153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8790"/>
            <a:ext cx="524637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7002780" cy="4857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97661"/>
            <a:ext cx="7997190" cy="2343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331976"/>
            <a:ext cx="1664780" cy="2297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" y="3733800"/>
            <a:ext cx="3200400" cy="257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6" y="4361496"/>
            <a:ext cx="2771775" cy="25527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73" y="4393881"/>
            <a:ext cx="2442210" cy="190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4401816"/>
            <a:ext cx="2682240" cy="228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89" y="4754242"/>
            <a:ext cx="2446020" cy="2762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1" y="5041583"/>
            <a:ext cx="601980" cy="1752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" y="5029200"/>
            <a:ext cx="2670810" cy="2171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6" y="5516878"/>
            <a:ext cx="952500" cy="22669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57" y="5537833"/>
            <a:ext cx="758190" cy="2552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3" y="5516879"/>
            <a:ext cx="2356485" cy="2762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90" y="5563361"/>
            <a:ext cx="2396871" cy="19373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1" y="6161405"/>
            <a:ext cx="7635240" cy="537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89" y="1016514"/>
            <a:ext cx="843915" cy="1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53" y="240450"/>
            <a:ext cx="2109597" cy="2560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3282738"/>
            <a:ext cx="2177415" cy="177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3" y="3048000"/>
            <a:ext cx="3019425" cy="716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84358"/>
            <a:ext cx="1419225" cy="177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02" y="4114800"/>
            <a:ext cx="2676525" cy="7162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5" y="3309736"/>
            <a:ext cx="1011555" cy="1847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8" y="5367550"/>
            <a:ext cx="2539365" cy="2247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67" y="5181600"/>
            <a:ext cx="2954655" cy="630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60" y="5176170"/>
            <a:ext cx="1760220" cy="615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11" y="6131650"/>
            <a:ext cx="5949315" cy="5372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59130"/>
            <a:ext cx="1331595" cy="179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044792"/>
            <a:ext cx="6294120" cy="278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08228"/>
            <a:ext cx="4627245" cy="6305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84" y="1579044"/>
            <a:ext cx="1436370" cy="1809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299583"/>
            <a:ext cx="7004685" cy="27813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099765" y="228600"/>
            <a:ext cx="1997757" cy="2239257"/>
            <a:chOff x="7099765" y="228600"/>
            <a:chExt cx="1997757" cy="2239257"/>
          </a:xfrm>
        </p:grpSpPr>
        <p:pic>
          <p:nvPicPr>
            <p:cNvPr id="31" name="Picture 2" descr="Image result for postit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765" y="228600"/>
              <a:ext cx="1997757" cy="192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Depressed and sad emoticon with hands on face Stock Vector - 42080142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176" y="2044169"/>
              <a:ext cx="513801" cy="42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0231">
              <a:off x="7365869" y="1473236"/>
              <a:ext cx="1052703" cy="4800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5875">
              <a:off x="7212007" y="477202"/>
              <a:ext cx="1426464" cy="708089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2" y="5401473"/>
            <a:ext cx="367665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53" y="240450"/>
            <a:ext cx="2109597" cy="25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67" y="961813"/>
            <a:ext cx="4638675" cy="182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6" y="1686348"/>
            <a:ext cx="8317230" cy="537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8" y="2895600"/>
            <a:ext cx="8338185" cy="8229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1" y="4343400"/>
            <a:ext cx="7225665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53" y="240453"/>
            <a:ext cx="5851398" cy="25869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990600"/>
            <a:ext cx="5985510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" y="2133600"/>
            <a:ext cx="3973830" cy="23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06" y="999067"/>
            <a:ext cx="2213610" cy="255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" y="1482090"/>
            <a:ext cx="8422005" cy="236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97" y="2076450"/>
            <a:ext cx="1645920" cy="598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55" y="2990301"/>
            <a:ext cx="3675888" cy="2280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038600"/>
            <a:ext cx="7193280" cy="2571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" y="4702491"/>
            <a:ext cx="7682865" cy="2324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5312091"/>
            <a:ext cx="5835015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5997892"/>
            <a:ext cx="5640705" cy="234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55" y="3387884"/>
            <a:ext cx="1117854" cy="164592"/>
          </a:xfrm>
          <a:prstGeom prst="rect">
            <a:avLst/>
          </a:prstGeom>
        </p:spPr>
      </p:pic>
      <p:sp>
        <p:nvSpPr>
          <p:cNvPr id="2" name="Left Brace 1"/>
          <p:cNvSpPr/>
          <p:nvPr/>
        </p:nvSpPr>
        <p:spPr>
          <a:xfrm>
            <a:off x="4542281" y="2977262"/>
            <a:ext cx="145733" cy="621792"/>
          </a:xfrm>
          <a:prstGeom prst="leftBrace">
            <a:avLst/>
          </a:prstGeom>
          <a:ln>
            <a:solidFill>
              <a:srgbClr val="084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764" y="3253074"/>
            <a:ext cx="545211" cy="1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933450" y="1676400"/>
            <a:ext cx="3257550" cy="1752600"/>
            <a:chOff x="1619250" y="1476375"/>
            <a:chExt cx="3257550" cy="1752600"/>
          </a:xfrm>
        </p:grpSpPr>
        <p:grpSp>
          <p:nvGrpSpPr>
            <p:cNvPr id="15" name="Group 14"/>
            <p:cNvGrpSpPr/>
            <p:nvPr/>
          </p:nvGrpSpPr>
          <p:grpSpPr>
            <a:xfrm>
              <a:off x="1619250" y="1476375"/>
              <a:ext cx="457200" cy="457200"/>
              <a:chOff x="1619250" y="1476375"/>
              <a:chExt cx="457200" cy="4572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619250" y="1476375"/>
                <a:ext cx="457200" cy="457200"/>
              </a:xfrm>
              <a:prstGeom prst="ellipse">
                <a:avLst/>
              </a:prstGeom>
              <a:solidFill>
                <a:srgbClr val="FFC000">
                  <a:alpha val="46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4037" y="1628775"/>
                <a:ext cx="85725" cy="17145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4419600" y="1476375"/>
              <a:ext cx="457200" cy="457200"/>
              <a:chOff x="4419600" y="1524000"/>
              <a:chExt cx="457200" cy="457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419600" y="1524000"/>
                <a:ext cx="457200" cy="457200"/>
              </a:xfrm>
              <a:prstGeom prst="ellipse">
                <a:avLst/>
              </a:prstGeom>
              <a:solidFill>
                <a:srgbClr val="FFC000">
                  <a:alpha val="46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5337" y="1676400"/>
                <a:ext cx="106680" cy="17526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028950" y="2771775"/>
              <a:ext cx="457200" cy="457200"/>
              <a:chOff x="3048000" y="3048000"/>
              <a:chExt cx="457200" cy="4572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3048000" y="3048000"/>
                <a:ext cx="457200" cy="457200"/>
              </a:xfrm>
              <a:prstGeom prst="ellipse">
                <a:avLst/>
              </a:prstGeom>
              <a:solidFill>
                <a:srgbClr val="FFC000">
                  <a:alpha val="46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212" y="3200400"/>
                <a:ext cx="114300" cy="17526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028949" y="1476375"/>
              <a:ext cx="457200" cy="457200"/>
              <a:chOff x="3028949" y="1495425"/>
              <a:chExt cx="457200" cy="4572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3028949" y="1495425"/>
                <a:ext cx="457200" cy="457200"/>
              </a:xfrm>
              <a:prstGeom prst="ellipse">
                <a:avLst/>
              </a:prstGeom>
              <a:solidFill>
                <a:srgbClr val="FFC000">
                  <a:alpha val="46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686" y="1647825"/>
                <a:ext cx="102870" cy="171450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/>
            <p:cNvCxnSpPr>
              <a:stCxn id="4" idx="6"/>
              <a:endCxn id="10" idx="2"/>
            </p:cNvCxnSpPr>
            <p:nvPr/>
          </p:nvCxnSpPr>
          <p:spPr>
            <a:xfrm>
              <a:off x="2076450" y="1704975"/>
              <a:ext cx="95249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6" idx="2"/>
            </p:cNvCxnSpPr>
            <p:nvPr/>
          </p:nvCxnSpPr>
          <p:spPr>
            <a:xfrm>
              <a:off x="3486149" y="1704975"/>
              <a:ext cx="93345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4"/>
              <a:endCxn id="8" idx="0"/>
            </p:cNvCxnSpPr>
            <p:nvPr/>
          </p:nvCxnSpPr>
          <p:spPr>
            <a:xfrm>
              <a:off x="3257549" y="1933575"/>
              <a:ext cx="1" cy="8382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" idx="5"/>
              <a:endCxn id="8" idx="1"/>
            </p:cNvCxnSpPr>
            <p:nvPr/>
          </p:nvCxnSpPr>
          <p:spPr>
            <a:xfrm>
              <a:off x="2009495" y="1866620"/>
              <a:ext cx="1086410" cy="9721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6" idx="3"/>
              <a:endCxn id="8" idx="7"/>
            </p:cNvCxnSpPr>
            <p:nvPr/>
          </p:nvCxnSpPr>
          <p:spPr>
            <a:xfrm flipH="1">
              <a:off x="3419195" y="1866620"/>
              <a:ext cx="1067360" cy="9721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346" y="1477010"/>
              <a:ext cx="306705" cy="17907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521" y="1483360"/>
              <a:ext cx="289560" cy="1733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470" y="2371725"/>
              <a:ext cx="293370" cy="1752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8455" y="2209800"/>
              <a:ext cx="299085" cy="17145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315" y="2343150"/>
              <a:ext cx="304800" cy="175260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69440"/>
            <a:ext cx="3596640" cy="121539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" y="1025842"/>
            <a:ext cx="1154430" cy="2228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7" y="2349182"/>
            <a:ext cx="440055" cy="1847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53" y="240453"/>
            <a:ext cx="5851398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2614995"/>
            <a:ext cx="505206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435530"/>
            <a:ext cx="438340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2" y="1047750"/>
            <a:ext cx="984885" cy="1771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1057277"/>
            <a:ext cx="6172200" cy="5600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3" y="1701802"/>
            <a:ext cx="3514725" cy="69913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2" y="2692717"/>
            <a:ext cx="630555" cy="2305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6" y="2668904"/>
            <a:ext cx="2809875" cy="22669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3742"/>
            <a:ext cx="3067050" cy="75438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4236721"/>
            <a:ext cx="5267325" cy="91249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73" y="5365432"/>
            <a:ext cx="2564130" cy="7010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22" y="2688524"/>
            <a:ext cx="3627882" cy="4852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0" y="6273228"/>
            <a:ext cx="7199186" cy="2297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641657"/>
            <a:ext cx="169545" cy="1752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0" y="6570091"/>
            <a:ext cx="6801422" cy="2074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53" y="240453"/>
            <a:ext cx="5851398" cy="258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38" y="5388016"/>
            <a:ext cx="2689860" cy="6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35" y="240451"/>
            <a:ext cx="4632579" cy="258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59130"/>
            <a:ext cx="1331595" cy="179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044792"/>
            <a:ext cx="6294120" cy="278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08227"/>
            <a:ext cx="4627245" cy="630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1" y="1593148"/>
            <a:ext cx="1436370" cy="1809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11" y="2259330"/>
            <a:ext cx="3387090" cy="4838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3282738"/>
            <a:ext cx="2177415" cy="1771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5" y="3048000"/>
            <a:ext cx="3419475" cy="716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84358"/>
            <a:ext cx="1419225" cy="1771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43" y="4114800"/>
            <a:ext cx="3080385" cy="7162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309736"/>
            <a:ext cx="1011555" cy="1847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8" y="5367550"/>
            <a:ext cx="2539365" cy="2247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67" y="5181600"/>
            <a:ext cx="3356610" cy="630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80" y="5196840"/>
            <a:ext cx="1760220" cy="615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206171"/>
            <a:ext cx="1306830" cy="27813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099765" y="228600"/>
            <a:ext cx="1997757" cy="2239257"/>
            <a:chOff x="7099765" y="228600"/>
            <a:chExt cx="1997757" cy="2239257"/>
          </a:xfrm>
        </p:grpSpPr>
        <p:pic>
          <p:nvPicPr>
            <p:cNvPr id="24" name="Picture 2" descr="Image result for postit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765" y="228600"/>
              <a:ext cx="1997757" cy="192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Depressed and sad emoticon with hands on face Stock Vector - 42080142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176" y="2044169"/>
              <a:ext cx="513801" cy="42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0231">
              <a:off x="7365869" y="1473236"/>
              <a:ext cx="1052703" cy="48006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5875">
              <a:off x="7212007" y="477202"/>
              <a:ext cx="1426464" cy="708089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11" y="6131650"/>
            <a:ext cx="5949315" cy="537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62" y="5443506"/>
            <a:ext cx="367665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4461510" cy="2247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07796"/>
            <a:ext cx="7290435" cy="4895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4457700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747333"/>
            <a:ext cx="7343775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8138"/>
            <a:ext cx="4474845" cy="741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81" y="3338008"/>
            <a:ext cx="1436370" cy="180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35755"/>
            <a:ext cx="2585085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34" y="4184469"/>
            <a:ext cx="3727323" cy="2383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84434"/>
            <a:ext cx="1409700" cy="1866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49" y="4821557"/>
            <a:ext cx="3785235" cy="6991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49" y="4800387"/>
            <a:ext cx="1912620" cy="6229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4" y="5735955"/>
            <a:ext cx="4128135" cy="74104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57" y="3334198"/>
            <a:ext cx="1011555" cy="1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506510"/>
            <a:ext cx="8479155" cy="573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8" y="2322618"/>
            <a:ext cx="574548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43" y="2286000"/>
            <a:ext cx="1792605" cy="213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971800"/>
            <a:ext cx="4128135" cy="741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69" y="3173093"/>
            <a:ext cx="1918335" cy="2876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231534"/>
            <a:ext cx="1765935" cy="1790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36" y="4118717"/>
            <a:ext cx="2188845" cy="4210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70" y="4116811"/>
            <a:ext cx="1583055" cy="2133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878811"/>
            <a:ext cx="8336280" cy="2324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29" y="905085"/>
            <a:ext cx="3307080" cy="3905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8" y="955674"/>
            <a:ext cx="640080" cy="179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44" y="949959"/>
            <a:ext cx="1011555" cy="1847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8" y="1600200"/>
            <a:ext cx="2585085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77" y="1642535"/>
            <a:ext cx="3727323" cy="2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2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1547"/>
            <a:ext cx="1360170" cy="226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2" y="1447800"/>
            <a:ext cx="8271510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1905000"/>
            <a:ext cx="5791200" cy="2343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2352358"/>
            <a:ext cx="5735955" cy="2343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2819400"/>
            <a:ext cx="599694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3276600"/>
            <a:ext cx="3859530" cy="230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" y="3693796"/>
            <a:ext cx="5553075" cy="268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7" y="4267201"/>
            <a:ext cx="766762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4953000"/>
            <a:ext cx="3068955" cy="20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" y="5431345"/>
            <a:ext cx="5134928" cy="207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3" y="5952067"/>
            <a:ext cx="5846445" cy="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811642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54859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87" y="2337469"/>
            <a:ext cx="2461260" cy="25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22049"/>
            <a:ext cx="2392680" cy="226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4572009"/>
            <a:ext cx="2266950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5181600"/>
            <a:ext cx="3505200" cy="2343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6864" y="5482136"/>
            <a:ext cx="6341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3"/>
              </a:rPr>
              <a:t>http://www.kyb.mpg.de/fileadmin/user_upload/files</a:t>
            </a:r>
            <a:r>
              <a:rPr lang="en-US" dirty="0" smtClean="0">
                <a:hlinkClick r:id="rId13"/>
              </a:rPr>
              <a:t>/</a:t>
            </a:r>
          </a:p>
          <a:p>
            <a:r>
              <a:rPr lang="en-US" dirty="0" smtClean="0">
                <a:hlinkClick r:id="rId13"/>
              </a:rPr>
              <a:t>publications/attachments/Luxburg07_tutorial_4488%5b0%5d.pdf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330023"/>
            <a:ext cx="3747135" cy="25869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72361"/>
            <a:ext cx="2876952" cy="247684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61" y="1293235"/>
            <a:ext cx="2886478" cy="24958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22" y="3979841"/>
            <a:ext cx="1020508" cy="196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82" y="3939361"/>
            <a:ext cx="2265235" cy="253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194973"/>
            <a:ext cx="7797165" cy="5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1547"/>
            <a:ext cx="1360170" cy="226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" y="1447800"/>
            <a:ext cx="8271510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1905000"/>
            <a:ext cx="5791200" cy="2343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2352358"/>
            <a:ext cx="5735955" cy="2343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2819400"/>
            <a:ext cx="599694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3276600"/>
            <a:ext cx="3859530" cy="230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" y="3693796"/>
            <a:ext cx="5553075" cy="268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7" y="4267201"/>
            <a:ext cx="7667625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9" y="4821745"/>
            <a:ext cx="5753862" cy="207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0" y="5385625"/>
            <a:ext cx="7480364" cy="481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7" y="6248400"/>
            <a:ext cx="7485507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1" y="898208"/>
            <a:ext cx="7338060" cy="2324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2" y="1507809"/>
            <a:ext cx="8216265" cy="5391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3" y="2597468"/>
            <a:ext cx="7677150" cy="53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6" y="3645218"/>
            <a:ext cx="8130540" cy="5410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1" y="4635818"/>
            <a:ext cx="8149590" cy="5410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1" y="5789295"/>
            <a:ext cx="8315325" cy="5353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6" y="5378767"/>
            <a:ext cx="658749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5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53" y="240450"/>
            <a:ext cx="2109597" cy="25603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9" y="898209"/>
            <a:ext cx="7915275" cy="50292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9600" y="2001691"/>
            <a:ext cx="5105400" cy="1644270"/>
            <a:chOff x="609600" y="2001691"/>
            <a:chExt cx="5105400" cy="164427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219325" y="3011342"/>
              <a:ext cx="18954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Image result for complete graph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001692"/>
              <a:ext cx="1676400" cy="164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complete graph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2001691"/>
              <a:ext cx="1676400" cy="164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2071881" y="2357290"/>
              <a:ext cx="2042919" cy="6540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813985" y="2357290"/>
              <a:ext cx="2412999" cy="11938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97" y="2474132"/>
            <a:ext cx="2384870" cy="48006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082757" y="1773091"/>
            <a:ext cx="0" cy="2133600"/>
          </a:xfrm>
          <a:prstGeom prst="line">
            <a:avLst/>
          </a:prstGeom>
          <a:ln w="22225">
            <a:solidFill>
              <a:srgbClr val="4EBE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267200"/>
            <a:ext cx="7572375" cy="53721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105400"/>
            <a:ext cx="7648575" cy="5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53" y="240450"/>
            <a:ext cx="2109597" cy="25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7" y="838200"/>
            <a:ext cx="5629275" cy="2324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875867" y="1407795"/>
            <a:ext cx="304800" cy="650705"/>
          </a:xfrm>
          <a:prstGeom prst="line">
            <a:avLst/>
          </a:prstGeom>
          <a:ln w="22225">
            <a:solidFill>
              <a:srgbClr val="4EBE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18067" y="1407795"/>
            <a:ext cx="5981700" cy="1858266"/>
            <a:chOff x="618067" y="1407795"/>
            <a:chExt cx="5981700" cy="1858266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5502487" y="1448900"/>
              <a:ext cx="1066800" cy="511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227792" y="2631442"/>
              <a:ext cx="18954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Image result for complete graph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67" y="1621792"/>
              <a:ext cx="1676400" cy="164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complete graph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067" y="1621791"/>
              <a:ext cx="1676400" cy="164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080348" y="1977390"/>
              <a:ext cx="2042919" cy="6540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822452" y="1977390"/>
              <a:ext cx="2412999" cy="11938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523567" y="1407795"/>
              <a:ext cx="76200" cy="76200"/>
            </a:xfrm>
            <a:prstGeom prst="ellipse">
              <a:avLst/>
            </a:prstGeom>
            <a:solidFill>
              <a:srgbClr val="0326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87" y="2170527"/>
            <a:ext cx="759524" cy="1525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3" y="3572828"/>
            <a:ext cx="7381875" cy="54673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90600" y="4501621"/>
            <a:ext cx="4975898" cy="1905529"/>
            <a:chOff x="990600" y="4501621"/>
            <a:chExt cx="4975898" cy="1905529"/>
          </a:xfrm>
        </p:grpSpPr>
        <p:pic>
          <p:nvPicPr>
            <p:cNvPr id="2050" name="Picture 2" descr="Related image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4501621"/>
              <a:ext cx="1905529" cy="19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complete graph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738" y="4588816"/>
              <a:ext cx="1765760" cy="173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2734733" y="5012266"/>
              <a:ext cx="1492251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764027" y="5240866"/>
              <a:ext cx="1471424" cy="2135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827549" y="5454386"/>
              <a:ext cx="1737402" cy="733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50" y="5126566"/>
            <a:ext cx="2402015" cy="48006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>
            <a:off x="2514600" y="4343400"/>
            <a:ext cx="76200" cy="2133600"/>
          </a:xfrm>
          <a:prstGeom prst="line">
            <a:avLst/>
          </a:prstGeom>
          <a:ln w="22225">
            <a:solidFill>
              <a:srgbClr val="4EBE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1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53" y="240450"/>
            <a:ext cx="2109597" cy="25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59130"/>
            <a:ext cx="1331595" cy="179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044792"/>
            <a:ext cx="6294120" cy="278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25162"/>
            <a:ext cx="4627245" cy="6305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95" y="1612911"/>
            <a:ext cx="1436370" cy="180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299583"/>
            <a:ext cx="7004685" cy="278130"/>
          </a:xfrm>
          <a:prstGeom prst="rect">
            <a:avLst/>
          </a:prstGeom>
        </p:spPr>
      </p:pic>
      <p:sp>
        <p:nvSpPr>
          <p:cNvPr id="20" name="AutoShape 2" descr="Image result for smiley s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4" descr="Image result for smiley sa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3" y="3202305"/>
            <a:ext cx="4444365" cy="2266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3682221"/>
            <a:ext cx="8124825" cy="49911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91" y="4464434"/>
            <a:ext cx="476250" cy="152400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>
          <a:xfrm>
            <a:off x="2135022" y="4176779"/>
            <a:ext cx="193357" cy="632460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23" y="4210434"/>
            <a:ext cx="1002030" cy="1943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42" y="4518514"/>
            <a:ext cx="1013460" cy="2266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25" y="5202130"/>
            <a:ext cx="3213735" cy="5981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57799"/>
            <a:ext cx="621030" cy="22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204" y="5215465"/>
            <a:ext cx="2667000" cy="575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96" y="5266471"/>
            <a:ext cx="390525" cy="180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6" y="5945505"/>
            <a:ext cx="4522470" cy="71628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6212204"/>
            <a:ext cx="600075" cy="22669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99765" y="228600"/>
            <a:ext cx="1997757" cy="2239257"/>
            <a:chOff x="7099765" y="228600"/>
            <a:chExt cx="1997757" cy="2239257"/>
          </a:xfrm>
        </p:grpSpPr>
        <p:pic>
          <p:nvPicPr>
            <p:cNvPr id="1026" name="Picture 2" descr="Image result for postit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765" y="228600"/>
              <a:ext cx="1997757" cy="192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epressed and sad emoticon with hands on face Stock Vector - 42080142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176" y="2044169"/>
              <a:ext cx="513801" cy="42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0231">
              <a:off x="7365869" y="1473236"/>
              <a:ext cx="1052703" cy="4800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5875">
              <a:off x="7212007" y="477202"/>
              <a:ext cx="1426464" cy="708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14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1$&#10;&#10;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Lemma.} 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L$ is the Laplacian matrix of $G = (V, E)$ with $V =[n]$,\\&#10;then for any vector $x \in \mathbb{R}^n$, 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x^T \, L \, x = \frac{1}{2} \sum_{ \{i,j\} \in E}   (x_i - x_j)^2 $$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{\em Proof.}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=  x^T\,D\, x - x^T\,A\,x &#10;$$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&#10;= \sum_{i \in [n]} d_i x_i^2 - \sum_{ \{i,j\} \in E} x_i\, x_j&#10;$$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\frac{1}{2}\sum_{ \{i,j\} \in E} (x_i - x_j)^2 $$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here $D$ and $A$ are the degree and\\&#10;adjacency matrices respectively of $G$.&#10;}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his implies the Laplacian matrix $L$ of $G$ is positive semidefinite (PSD).&#10;}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$k$-Means&#10;&#10;&#10;&#10;\end{document}"/>
  <p:tag name="IGUANATEXSIZE" val="2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$\blacksquare$$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d_i$ is the degree of vertex $i$&#10;}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=&#10;\frac{1}{2}\left(&#10;\sum_{ \{i,j\} \in E} x_i^2&#10;+ \sum_{ \{i,j\} \in E} x_j^2&#10;-2\sum_{ \{i,j\} \in E} x_i\,x_j&#10;\right)&#10; $$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=  x^T\,L\, x&#10;$$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Laplacian&#10;}}&#10;&#10;&#10;&#10;&#10;\end{document}"/>
  <p:tag name="IGUANATEXSIZE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ince $L$ is also symmetric, all eigenvalues are real and non-negative.&#10;}&#10;&#10;&#10;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Laplacian&#10;}}&#10;&#10;&#10;&#10;&#10;\end{document}"/>
  <p:tag name="IGUANATEXSIZE" val="2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Let $A$ be any subset of $[n]$.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Define $\mathbbm{1}_A$ as vector s.t.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$(\mathbbm{1}_A)_i = $$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Spectral Clustering&#10;&#10;&#10;&#10;\end{document}"/>
  <p:tag name="IGUANATEXSIZE" val="2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1$ if $i \in A$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0$ otherwise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characteristic vector of $A$&#10;}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bbm}&#10;\pagestyle{empty}&#10;\begin{document}\noindent&#10;{\bf Observation.} If $A$ is the set of vertices in a&#10; connected component of $G$,\\&#10;then $\mathbbm{1}_A$ is an eigenvector of $L$ with eigenvalue $0$.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bbm}&#10;\pagestyle{empty}&#10;\begin{document}\noindent&#10;{\bf Fact.}  If $A_1, \cdots, A_k$ are the connected components&#10;then the subspace of\\ eigenvectors with eigenvalue $0$ is spanned&#10;by the vectors $\mathbbm{1}_{A_1}, \cdots, \mathbbm{1}_{A_k}$. 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hy? &#10;}&#10;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hen is $\sum_{ \{i,j\} \in E } (x_i - x_j)^2 = 0$?&#10;}&#10;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Cuts&#10;}}&#10;&#10;&#10;&#10;&#10;\end{document}"/>
  <p:tag name="IGUANATEXSIZE" val="2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\min_{\substack{x \in \mathbb{R}^n \\ x \perp \mathbbm{1},&#10; \|x\| = 1}} \ \sum_{\{i,j\} \in E} (x_i - x_j)^2&#10;$$&#10;&#10;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call our problem:&#10;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Given a set of data points and pairwise distances between &#10;them\\ construct a {\em similarity graph} and then use the graph for clustering.&#10;&#10;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\min_{\substack{x \in \mathbb{R}^n \\ x \perp \mathbbm{1},&#10; \|x\| = 1}} x^T\,L\,x&#10;$$&#10;&#10;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the eigenvalues of $L$ be $\lambda_1 \leq \lambda_2 \leq \cdots \leq \lambda_n$.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v_1, v_2, \cdots, v_n$ be the corresponding eigenvectors forming&#10;an\\ orthonormal basis.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Since the graph is connected $\mathbbm{1}$ is the only eigenvector with eigenvalue $0$.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 ({\em&#10;modulo scaling&#10;})}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Thus $\lambda_1 = 0$ and $v_1 = \mathbbm{1}/\sqrt{n}$.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Since $x \perp \mathbbm{1}$ and $\|x\|=1$,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x = \alpha_2 v_2 + \cdots + \alpha_n v_n$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 for some $\alpha_2,\cdots, \alpha_n \in \mathbb{R}$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s.t. $\alpha_2^2 + \cdots + \alpha_n^2 = 1$.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L\,x = $$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\alpha_2\, \lambda_2\, v_2 + \cdots + \alpha_n\, \lambda_n\, v_n$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x^T\,L\,x = $$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 \langle x, L\,x \rangle  $$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 = \alpha_2^2\, \lambda_2 + \cdots + \alpha_n^2 \, \lambda_n$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Minimized when $\alpha_2 = 1$. &#10;}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us the optimal solution is $v_2$, the eigenvector corresponding&#10;to the\\ second smallest eigenvalue of $L$.&#10;}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same as&#10;&#10;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Cuts&#10;}}&#10;&#10;&#10;&#10;&#10;\end{document}"/>
  <p:tag name="IGUANATEXSIZE" val="2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LP Formulation.}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{\bf Algorithm.}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x \in \{0, 1\}^n} &#10;\frac{\sum_{\{i,j\} \in E} (x_i - x_j)^2}{\sum_{i&lt; j} (x_i - x_j)^2}&#10;$$&#10;&#10;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laxation.}&#10;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x \in \mathbb{R}^n} &#10;\frac{\sum_{\{i,j\} \in E} (x_i - x_j)^2}{\sum_{i&lt; j} (x_i - x_j)^2}&#10;$$&#10;&#10;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!&#10;}&#10;&#10;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Equivalent problem.}&#10;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\min_{\substack{x \in \mathbb{R}^n \\ x \perp \mathbbm{1},&#10; \|x\| = 1}} \ \sum_{\{i,j\} \in E} (x_i - x_j)^2&#10;$$&#10;&#10;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\min_{\substack{x \in \mathbb{R}^n \\ x \perp \mathbbm{1},&#10; \|x\| = 1}} x^T\,L\,x&#10;$$&#10;&#10;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optimal solution is the eigenvector corresponding\\&#10;to the second smallest eigenvalue of $L$.&#10;}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atio Cut.}&#10;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lit the vertex set $V$ into two sets $A$ and $\bar{A} = V \setminus A$ s.t.&#10;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0}&#10;\item Construct a similarity graph using the pairwise distances or similarities.&#10;\end{enumerate}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newcommand{\W}{\texttt{cut}}&#10;$$\text{RatioCut}(A,\bar{A})&#10; = \frac{\W(A, \bar{A})}{|A|} +&#10; \frac{\W(A, \bar{A})}{|\bar{A}|} $$&#10;&#10;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minimized.&#10;&#10;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W}{\texttt{cut}}&#10;\begin{document}\noindent\textcolor{blue}{\em&#10;$\W(A, \bar{A}) = $ \# edges connecting a vertex &#10;in $A$ to a vertex in $\bar{A}$.}&#10;&#10;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i.e.,&#10;&#10;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\\ in general!&#10;}&#10;&#10;&#10;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asy when the\\&#10;graph is not\\ connected.&#10;}&#10;&#10;&#10;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Cuts&#10;}}&#10;&#10;&#10;&#10;&#10;\end{document}"/>
  <p:tag name="IGUANATEXSIZE" val="2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How do we cluster based on this solution?&#10;}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Option 1.} The vertices corresponding to the +ve coordinates&#10; of $v_2$ belong\\ to one cluster&#10;and the rest belong to the other.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Option 2.} The coordinates of $v_2$ give an embedding &#10;of the vertices in $\mathbb{R}^1$.\\ We can now use some other &#10;clustering algorithm (e.g. $k$-Means) &#10;to find the\\ two clusters.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1}&#10;\item Compute the Laplacian $L$ of the similarity graph.&#10;\end{enumerate}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verything we have discussed generalizes&#10; to weighted graphs in a\\ straightforward way.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Laplacian of a Weighted Graph&#10;}}&#10;&#10;&#10;&#10;&#10;\end{document}"/>
  <p:tag name="IGUANATEXSIZE" val="2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G = (V,E)$ be the weighted graph with $n$ vertices. &#10;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define the degree of vertex $i$ as :&#10;&#10;&#10;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LOG, let $V = [n]$.&#10;&#10;&#10;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Assumption:}&#10; the graph is undirected and the edge weights are non-negative.&#10;&#10;&#10;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_i = \sum_{\{i,j\} \in E } w_{ij}$$&#10;&#10;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eight of the edge $\{i,j\}$ if $\{i,j\} \in E$.&#10;}&#10;&#10;\end{document}"/>
  <p:tag name="IGUANATEXSIZE" val="1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{\em weighted adjacency matrix} of $G$ is a matrix $A$ s.t. &#10;$A_{ij} = w_{ij}$.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{\em weighted degree matrix} of $G$ is a diagonal matrix $D$ s.t. $D_{ii} = d_i$.&#10;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2}&#10;\item Compute the first $k$ eigenvectors $u_1, \cdots, u_k$ of $L$.&#10;\end{enumerate}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{\em Laplacian matrix} of $G$ is the matrix $L = D - A$.&#10;&#10;&#10;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L$ is symmetric since both $D$ and $A$ are symmetric.&#10;&#10;&#10;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0$ otherwise&#10;}&#10;&#10;\end{document}"/>
  <p:tag name="IGUANATEXSIZE" val="1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w_{ij} = $  &#10;}&#10;&#10;\end{document}"/>
  <p:tag name="IGUANATEXSIZE" val="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L = &#10;\begin{bmatrix}&#10;\mathbf{0.5} &amp; -0.4 &amp; -0.0 &amp; -0.1\\&#10;-0.4 &amp; \mathbf{3.8} &amp; -1.2 &amp; -2.2\\&#10;-0.0 &amp; -1.2 &amp; \mathbf{4.2} &amp; -3.0\\&#10;-0.1 &amp; -2.2 &amp; -3.0 &amp; \mathbf{5.3} &#10;\end{bmatrix}&#10;$$&#10;&#10;&#10;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Example.}&#10;&#10;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G =$&#10;&#10;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Laplacian of a Weighted Graph&#10;}}&#10;&#10;&#10;&#10;&#10;\end{document}"/>
  <p:tag name="IGUANATEXSIZE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0.4$}&#10;&#10;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1.2$}&#10;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3}&#10;\item Let $U$ be the matrix whose columns are $u_1, \cdots, u_k$.&#10;\end{enumerate}&#10;\end{document}"/>
  <p:tag name="IGUANATEXSIZE" val="2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0.1$}&#10;&#10;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2.2$}&#10;&#10;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3.0$}&#10;&#10;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2$&#10;&#10;&#10;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4$&#10;&#10;&#10;&#10;\end{document}"/>
  <p:tag name="IGUANATEXSIZE" val="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3$&#10;&#10;&#10;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1$&#10;&#10;&#10;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Lemma.} 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L$ is the Laplacian matrix of a graph $G = (V,E)$ with\\ $V=[n]$ then for any vector $x \in \mathbb{R}^n$, &#10;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x^T \, L \, x = \frac{1}{2} \sum_{\{i,j\} \in E}  w_{ij}\, (x_i - x_j)^2 $$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4}&#10;\item Let $y_1, \cdots, y_n$ be the rows of $U$.&#10;\end{enumerate}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{\em Proof.}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x^T \, L \, x =  x^T\,D\, x - x^T\,A\,x &#10;$$&#10;\end{document}"/>
  <p:tag name="IGUANATEXSIZE" val="2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&#10;= \sum_{i \in [n]}^n d_i x_i^2 - \sum_{i,j \in [n]} w_{ij}\, x_i\, x_j&#10;$$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&#10;= \frac{1}{2} \left( \sum_{i \in [n]} d_i\, x_i^2 &#10;- 2 \sum_{i,j \in [n]} w_{ij}\, x_i\, x_j + &#10;\sum_{j \in [n]} d_j\, x_j^2 \right)&#10;$$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&#10;= \frac{1}{2}  \sum_{i,j \in [n]} w_{ij} (x_i - x_j)^2 $$&#10;\end{document}"/>
  <p:tag name="IGUANATEXSIZE" val="2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here $D$ and $A$ are the degree and\\&#10;adjacency matrices respectively of $G$.&#10;}&#10;&#10;\end{document}"/>
  <p:tag name="IGUANATEXSIZE" val="1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his implies the Laplacian matrix $L$ of $G$ is positive semidefinite (PSD).&#10;}&#10;&#10;\end{document}"/>
  <p:tag name="IGUANATEXSIZE" val="1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$\blacksquare$$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ince $L$ is also symmetric, all eigenvalues are real and non-negative.&#10;}&#10;&#10;&#10;&#10;\end{document}"/>
  <p:tag name="IGUANATEXSIZE" val="1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Laplacian of a Weighted Graph&#10;}}&#10;&#10;&#10;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5}&#10;\item Think of $y_i$ as the embedding of vertex $i$ in $\mathbb{R}^k$.&#10;\end{enumerate}&#10;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$&#10;= \frac{1}{2}  \sum_{ \{i,j\} \in E} w_{ij} (x_i - x_j)^2 $$&#10;\end{document}"/>
  <p:tag name="IGUANATEXSIZE" val="2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uts in Weighted Graphs&#10;}}&#10;&#10;&#10;&#10;&#10;\end{document}"/>
  <p:tag name="IGUANATEXSIZE" val="2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atio Cut.}&#10;&#10;&#10;\end{document}"/>
  <p:tag name="IGUANATEXSIZE" val="2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lit the vertex set $V$ into two sets $A$ and $\bar{A} = V \setminus A$ s.t.&#10;&#10;&#10;&#10;\end{document}"/>
  <p:tag name="IGUANATEXSIZE" val="2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W}{\texttt{cut}}&#10;\begin{document}\noindent&#10;$$\text{RatioCut}(A,\bar{A})&#10; = \frac{\W(A, \bar{A})}{|A|} + \frac{\W(A, \bar{A})}{|\bar{A}|} $$&#10;&#10;&#10;&#10;\end{document}"/>
  <p:tag name="IGUANATEXSIZE" val="2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minimized.&#10;&#10;&#10;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otal weight edges connecting a\\ vertex &#10;in $A$ to a vertex in $\bar{A}$.}&#10;&#10;&#10;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LP Formulation.}&#10;&#10;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x \in \{0, 1\}^n} &#10;\frac{\sum_{\{i,j\} \in E} w_{ij}(x_i - x_j)^2}{\sum_{i&lt; j} (x_i - x_j)^2}&#10;$$&#10;&#10;&#10;&#10;\end{document}"/>
  <p:tag name="IGUANATEXSIZE" val="2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laxation.}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6}&#10;\item Run the $k$-Means algorithm on $y_1, \cdots, y_n$ to compute the clusters.&#10;\end{enumerate}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x \in \mathbb{R}^n} &#10;\frac{\sum_{\{i,j\} \in E} w_{ij}(x_i - x_j)^2}{\sum_{i&lt; j} (x_i - x_j)^2}&#10;$$&#10;&#10;&#10;&#10;\end{document}"/>
  <p:tag name="IGUANATEXSIZE" val="2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!&#10;}&#10;&#10;&#10;&#10;\end{document}"/>
  <p:tag name="IGUANATEXSIZE" val="2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Equivalent problem.}&#10;&#10;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\min_{\substack{x \in \mathbb{R}^n \\ x \perp \mathbbm{1},&#10; \|x\| = 1}} \ \sum_{\{i,j\} \in E} w_{ij}(x_i - x_j)^2&#10;$$&#10;&#10;&#10;&#10;\end{document}"/>
  <p:tag name="IGUANATEXSIZE" val="2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 \min_{\substack{x \in \mathbb{R}^n \\ x \perp \mathbbm{1},&#10; \|x\| = 1}} x^T\,L\,x&#10;$$&#10;&#10;&#10;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W}{\texttt{cut}}&#10;\begin{document}\noindent\textcolor{blue}{\em&#10;$\W(A, \bar{A}) = $ }&#10;&#10;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optimal solution is the eigenvector corresponding\\&#10;to the second smallest eigenvalue of $L$.&#10;}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i.e.,&#10;&#10;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\\ in general!&#10;}&#10;&#10;&#10;&#10;\end{document}"/>
  <p:tag name="IGUANATEXSIZE" val="1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asy when the\\&#10;graph is not\\ connected.&#10;}&#10;&#10;&#10;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re are many variants and many choices of parameters.&#10;}&#10;&#10;\end{document}"/>
  <p:tag name="IGUANATEXSIZE" val="1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eneralization to multiple clusters.}  &#10;\end{document}"/>
  <p:tag name="IGUANATEXSIZE" val="2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ne option is to repeatedly split one of the clusters into two&#10;until\\ we have the desired number of clusters.&#10;\end{document}"/>
  <p:tag name="IGUANATEXSIZE" val="2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usually does not yield good results.&#10;\end{document}"/>
  <p:tag name="IGUANATEXSIZE" val="2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stead, we try to partition the vertex set into sets $A_1, \cdots, A_k$&#10;s.t.&#10;\end{document}"/>
  <p:tag name="IGUANATEXSIZE" val="2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RatioCut}(A_1, \cdots, A_k) = &#10;\sum_{i=1}^k \frac{\texttt{cut}(A_i, \bar{A}_i)}{|A_i|}&#10;$$&#10;\end{document}"/>
  <p:tag name="IGUANATEXSIZE" val="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minimized.&#10;\end{document}"/>
  <p:tag name="IGUANATEXSIZE" val="2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Define $h_i = \mathbbm{1}_{A_i} / \sqrt{|A_i|}$.&#10;\end{document}"/>
  <p:tag name="IGUANATEXSIZE" val="2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Note: $\|h_i\| = 1$ and $h_i \perp h_j$ for $i\neq j$.&#10;}&#10;\end{document}"/>
  <p:tag name="IGUANATEXSIZE" val="1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Observe that 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e will discuss the derivation of the algorithm based on graph cuts&#10; and use\\ ``unnormalized&quot; graph laplacians for ease of exposition. &#10;}&#10;&#10;\end{document}"/>
  <p:tag name="IGUANATEXSIZE" val="1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h_i^T\,L\,h_i = \frac{1}{2} \sum_{\{j,k\} \in E} ((h_i)_j -(h_i)_k)^2$$&#10;\end{document}"/>
  <p:tag name="IGUANATEXSIZE" val="2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&#10;= \frac{1}{2}\cdot \frac{\texttt{cut}(A_i, \bar{A}_i)}{|A_i|}&#10;$$&#10;\end{document}"/>
  <p:tag name="IGUANATEXSIZE" val="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RatioCut}(A_1, \cdots, A_k) = &#10;2\sum_{i=1}^k h_i^T\,L\,h_i&#10;$$&#10;\end{document}"/>
  <p:tag name="IGUANATEXSIZE" val="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!&#10;}&#10;&#10;&#10;&#10;\end{document}"/>
  <p:tag name="IGUANATEXSIZE" val="2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think of the rows of $H$ as the embeddings of the $n$ vertices&#10;in $\mathbb{R}^k$ and we\\ use the $k$-Means algorithm on this embedding.&#10;\end{document}"/>
  <p:tag name="IGUANATEXSIZE" val="2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Consider a matrix $H$ whose columns are $h_1, \cdots, h_n$.&#10;\end{document}"/>
  <p:tag name="IGUANATEXSIZE" val="2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Then $H^TH = I$.&#10;\end{document}"/>
  <p:tag name="IGUANATEXSIZE" val="2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RatioCut}(A_1, \cdots, A_k) = &#10;2\sum_{i=1}^k h_i^T\,L\,h_i&#10;$$&#10;\end{document}"/>
  <p:tag name="IGUANATEXSIZE" val="2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&#10;= 2\cdot Tr(H^T\,L\,H)&#10;$$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Variants with ``normalized&quot; graph Laplacians are more common in practice.&#10;}&#10;&#10;\end{document}"/>
  <p:tag name="IGUANATEXSIZE" val="1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laxed Goal.}   &#10;\end{document}"/>
  <p:tag name="IGUANATEXSIZE" val="2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H \in \mathbb{R}^{n\times k}} Tr(H^T\,L\,H)$$&#10;\end{document}"/>
  <p:tag name="IGUANATEXSIZE" val="2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.t. $H^T H = I$.&#10;\end{document}"/>
  <p:tag name="IGUANATEXSIZE" val="2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solution is a matrix $H$ whose  columns are the first $k$ eigenvectors of $L$.&#10;\end{document}"/>
  <p:tag name="IGUANATEXSIZE" val="2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min_{A_1,\cdots, A_k} \text{RatioCut}(A_1, \cdots, A_k) &#10;$$&#10;\end{document}"/>
  <p:tag name="IGUANATEXSIZE" val="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.}   &#10;\end{document}"/>
  <p:tag name="IGUANATEXSIZE" val="2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!&#10;}&#10;&#10;&#10;&#10;\end{document}"/>
  <p:tag name="IGUANATEXSIZE" val="2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Define $h_i = \mathbbm{1}_{A_i} / \sqrt{|A_i|}$.&#10;\end{document}"/>
  <p:tag name="IGUANATEXSIZE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Note: $\|h_i\| = 1$ and $h_i \perp h_j$ for $i\neq j$.&#10;}&#10;\end{document}"/>
  <p:tag name="IGUANATEXSIZE" val="1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{\bf Algorithm.}&#10;\end{document}"/>
  <p:tag name="IGUANATEXSIZE" val="2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0}&#10;\item Construct a similarity graph using the pairwise distances or similarities.&#10;\end{enumerate}&#10;\end{document}"/>
  <p:tag name="IGUANATEXSIZE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1}&#10;\item Compute the Laplacian $L$ of the similarity graph.&#10;\end{enumerate}&#10;\end{document}"/>
  <p:tag name="IGUANATEXSIZE" val="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2}&#10;\item Compute the first $k$ eigenvectors $u_1, \cdots, u_k$ of $L$.&#10;\end{enumerate}&#10;\end{document}"/>
  <p:tag name="IGUANATEXSIZE" val="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3}&#10;\item Let $U$ be the matrix whose columns are $u_1, \cdots, u_k$.&#10;\end{enumerate}&#10;\end{document}"/>
  <p:tag name="IGUANATEXSIZE" val="2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4}&#10;\item Let $y_1, \cdots, y_n$ be the rows of $U$.&#10;\end{enumerate}&#10;\end{document}"/>
  <p:tag name="IGUANATEXSIZE" val="2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5}&#10;\item Think of $y_i$ as the embedding of vertex $i$ in $\mathbb{R}^k$.&#10;\end{enumerate}&#10;\end{document}"/>
  <p:tag name="IGUANATEXSIZE" val="2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6}&#10;\item Run the $k$-Means algorithm on $y_1, \cdots, y_n$ to compute the clusters.&#10;\end{enumerate}&#10;\end{document}"/>
  <p:tag name="IGUANATEXSIZE" val="2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re are many other variants.&#10;}&#10;&#10;\end{document}"/>
  <p:tag name="IGUANATEXSIZE" val="18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re is no guarantee on the quality of the solution.&#10;}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re are several ways of constructing similarity graphs including:&#10;&#10;&#10;\end{document}"/>
  <p:tag name="IGUANATEXSIZE" val="2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 gap between the solution minimizing RatioCut and the\\ solution &#10;to the relaxed problem can be arbitrarily large.&#10;}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\epsilon$-neighborhood graph.} Connect all pairs of points&#10;with distance $&lt; \epsilon$. \\The edges in this graph are unweighted.&#10;Here, $\epsilon$ is a parameter we choose.&#10;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$k$ nearest neighbors graph.} Add an edge from each point&#10;to the $k$\\ closest points. 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Quiz 2} is on {\bf March 29} instead of March 27.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utual $k$ nearest neighbors graph.} Add an edge between&#10; two points\\iff both are among the $k$ closest points of the other.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Fully connected graph.} Add an edge between each pair of points.&#10;The\\ weight of the edge is the {\em similarity} between the points.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d$ is the distance between two points, &#10;the Gaussian similarity $s$ is defined\\&#10;as $s = e^{-d^2/2\sigma^2}$ where $\sigma$&#10;is a parameter we choose. 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 commonly used similarity measure is Gaussian similarity.&#10;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Cuts&#10;}}&#10;&#10;&#10;&#10;&#10;\end{document}"/>
  <p:tag name="IGUANATEXSIZE" val="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are given a graph $G = ( V, E)$ and we want to split the\\&#10; set of vertices $V$  into two ``clusters&quot;. How do we do it?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How should we split the\\ vertex set of this graph?&#10;}&#10;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t seems reasonable to partition the vertices into two sets &#10;so that we\\ minimize the number of edges going ``across&quot;.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ch a partition is called a {\em min-cut} and there are efficient&#10;algorithms\\ for computing it.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Cuts&#10;}}&#10;&#10;&#10;&#10;&#10;\end{document}"/>
  <p:tag name="IGUANATEXSIZE" val="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Quiz 1} can be collected from my office.&#10;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ever, it doesn't always seem to be a good idea.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min cut&#10;}&#10;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about we splitting the vertex set in such a way that there are\\&#10;approximately equal number of vertices (or edges) on each side?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Doesn't seem to be a\\ good&#10;idea for this graph!&#10;}&#10;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Cuts&#10;}}&#10;&#10;&#10;&#10;&#10;\end{document}"/>
  <p:tag name="IGUANATEXSIZE" val="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atio Cut.}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lit the vertex set $V$ into two sets $A$ and $\bar{A} = V \setminus A$ s.t.&#10;&#10;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newcommand{\W}{\texttt{cut}}&#10;$$\text{RatioCut}(A,\bar{A})&#10; = \frac{\W(A, \bar{A})}{|A|} +&#10; \frac{\W(A, \bar{A})}{|\bar{A}|} $$&#10;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minimized.&#10;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W}{\texttt{cut}}&#10;\begin{document}\noindent\textcolor{blue}{\em&#10;$\W(A, \bar{A}) = $ \# edges connecting a vertex &#10;in $A$ to a vertex in $\bar{A}$.}&#10;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nteger Programming Formulation.}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ume wlog $V = [n]$ and associate a variable $x_i$ &#10;with each vertex $i \in [n]$,\\ s.t. 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x_i = $$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1$ if $i \in A$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0$ if $i \in \bar{A}$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newcommand{\W}{\texttt{cut}}&#10;\begin{document}\noindent&#10;$$\W(A, \bar{A}) = \sum_{\{i,j\} \in E} (x_i - x_j)^2$$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Then,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$|A|\cdot|\bar{A}| = \sum_{i &lt; j} (x_i - x_j)^2.$$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and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RatioCut}(A,\bar{A})&#10; = n \cdot&#10;\frac{\sum_{\{i,j\} \in E} (x_i - x_j)^2}{\sum_{i&lt; j} (x_i - x_j)^2}&#10;$$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7$ of [MMDS]. 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Thus,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\\ in general!&#10;}&#10;&#10;&#10;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asy when the\\&#10;graph is not\\ connected.&#10;}&#10;&#10;&#10;&#10;\end{document}"/>
  <p:tag name="IGUANATEXSIZE" val="1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LP Formulation.}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Cuts&#10;}}&#10;&#10;&#10;&#10;&#10;\end{document}"/>
  <p:tag name="IGUANATEXSIZE" val="2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x \in \{0, 1\}^n} &#10;\frac{\sum_{\{i,j\} \in E} (x_i - x_j)^2}{\sum_{i&lt; j} (x_i - x_j)^2}&#10;$$&#10;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laxation.}&#10;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x \in \mathbb{R}^n} &#10;\frac{\sum_{\{i,j\} \in E} (x_i - x_j)^2}{\sum_{i&lt; j} (x_i - x_j)^2}&#10;$$&#10;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!&#10;}&#10;&#10;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ince the expression above depends only on the differences $x_i - x_j$,&#10;we can\\ add or subtract the same quantity from each $x_i$ without affecting &#10;the solution.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uggested Reading}\\ &#10; 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btracting the average of the $x_i$'s from each $x_i$, we can obtain&#10;a solution whose coordinates sum to $0$.&#10;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Thus, wlog, $\sum_i x_i = 0$ &#10;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i.e. $x \perp \mathbbm{1}$ (the all $1$'s vector).&#10;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Then,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&#10;\sum_{i&lt; j} (x_i - x_j)^2 &#10;$$&#10;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&#10;= n\sum_{i\in [n]} x_i^2 &#10;$$&#10;&#10;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Cuts&#10;}}&#10;&#10;&#10;&#10;&#10;\end{document}"/>
  <p:tag name="IGUANATEXSIZE" val="2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Equivalent problem.}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\min_{\substack{x \in \mathbb{R}^n \\ x \perp \mathbbm{1}}} &#10;\frac{\sum_{\{i,j\} \in E} (x_i - x_j)^2}{\sum_{i \in [n]} x_i^2}&#10;$$&#10;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ich is the same as:&#10;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7$ of [FoDS]. 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\min_{\substack{x \in \mathbb{R}^n \\ x \perp \mathbbm{1},&#10; \|x\| = 1}} \ \sum_{\{i,j\} \in E} (x_i - x_j)^2&#10;$$&#10;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Graph Laplacian&#10;}}&#10;&#10;&#10;&#10;&#10;\end{document}"/>
  <p:tag name="IGUANATEXSIZE" val="2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a graph $G = (V,E)$ where $V = [n]$, we define the following. &#10;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djacency matrix $A$ : $n \times n$ matrix s.t. 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A_{ij} = $$&#10;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1$ if $\{i, j\} \in E$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V}{\mathbf{v}}&#10;\newcommand{\R}{\mathbb{R}}&#10;\begin{document}\noindent&#10;$0$ otherwise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Symmetric matrix&#10;}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egree matrix $D$ : $n \times n$ diagonal matrix s.t. $D_{ii} =$ degree of vertex $i$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aplacian Matrix $L = D - A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url}&#10;\pagestyle{empty}&#10;\begin{document}&#10;Tutorial on Spectral Clustering.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Symmetric matrix&#10;}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G =$&#10;&#10;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Example.}&#10;&#10;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L = &#10;\begin{bmatrix}&#10;\mathbf{2} &amp; -1 &amp; -0 &amp; -1\\&#10;-1 &amp; \mathbf{3} &amp; -1 &amp; -1\\&#10;-0 &amp; -1 &amp; \mathbf{2} &amp; -1\\&#10;-1 &amp; -1 &amp; -1 &amp; \mathbf{3} &#10;\end{bmatrix}&#10;$$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hat is the sum of the entries in any row of $L$?&#10;}&#10;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bbm}&#10;\pagestyle{empty}&#10;\begin{document}\noindent&#10;\textcolor{blue}{\em&#10;$\implies \mathbbm{1}$ is an eigenvector&#10;with eigenvalue $0$.&#10;}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bbm}&#10;\pagestyle{empty}&#10;\begin{document}\noindent&#10;\textcolor{blue}{\em&#10;$0$&#10;}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2$&#10;&#10;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4$&#10;&#10;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3$&#10;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52068</TotalTime>
  <Words>6</Words>
  <Application>Microsoft Office PowerPoint</Application>
  <PresentationFormat>On-screen Show (4:3)</PresentationFormat>
  <Paragraphs>3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1207</cp:revision>
  <dcterms:created xsi:type="dcterms:W3CDTF">2014-01-26T12:33:15Z</dcterms:created>
  <dcterms:modified xsi:type="dcterms:W3CDTF">2018-03-22T12:27:09Z</dcterms:modified>
</cp:coreProperties>
</file>